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core 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Configuration 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HttpListener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30040</TotalTime>
  <Words>69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65</cp:revision>
  <dcterms:created xsi:type="dcterms:W3CDTF">2019-08-01T05:53:39Z</dcterms:created>
  <dcterms:modified xsi:type="dcterms:W3CDTF">2019-09-16T06:09:24Z</dcterms:modified>
</cp:coreProperties>
</file>